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62" r:id="rId18"/>
    <p:sldId id="261" r:id="rId19"/>
    <p:sldId id="259" r:id="rId20"/>
    <p:sldId id="260" r:id="rId21"/>
    <p:sldId id="278" r:id="rId22"/>
    <p:sldId id="277" r:id="rId23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8" autoAdjust="0"/>
    <p:restoredTop sz="94660"/>
  </p:normalViewPr>
  <p:slideViewPr>
    <p:cSldViewPr>
      <p:cViewPr>
        <p:scale>
          <a:sx n="110" d="100"/>
          <a:sy n="110" d="100"/>
        </p:scale>
        <p:origin x="-1644" y="-6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0_1a1475_c7ba081b_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1643063"/>
            <a:ext cx="25003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0_8ca69_172e494_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142875"/>
            <a:ext cx="31924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AED7-EBC7-4A65-A9DC-FCB9106D5E64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54A2B-D5C6-4E01-A100-1260585B4B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73F0E-3B95-4841-ABB6-8FCC44528D33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F610-DCE9-4811-8618-8CD4A8D82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9E63F-ED9F-4A42-A067-0B654B50210C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1208-F4E3-4748-ACCC-5DC49802A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821328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688" y="4359275"/>
            <a:ext cx="25003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821328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359275"/>
            <a:ext cx="25003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821328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4359275"/>
            <a:ext cx="25003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1" descr="821328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59275"/>
            <a:ext cx="25003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831C1-9CDC-4BAF-B4A7-E9A766D2F04E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8454D-41BF-40B5-8BD3-39B3C31C6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0_1a1475_c7ba081b_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688" y="2071688"/>
            <a:ext cx="15049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0_8de7c_696f8b74_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3100"/>
            <a:ext cx="142875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0_1a1475_c7ba081b_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0"/>
            <a:ext cx="1143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270DA-56E3-4716-A20D-1B5B6B9DB566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5FCD6-FE64-41EC-A6F5-E2B31FED6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22C35-EDD2-49B8-A01E-A65D63AF4C1F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1C53C-7E64-4F75-ADDD-F80E0F6F60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346A-6DFB-4B0E-9C93-B9E83B9F6853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EDEC9-68AE-409C-B764-1B007B9E6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2DB8E-9FE5-4F13-B7A6-851AE51F4BBC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739A-6571-4F7B-9122-B8CD67A7F9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B626E-3543-4998-A0F1-892B6FEBF8D8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06A13-2B26-4395-A320-9127BF53B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E87EE-B278-43DA-8647-A251261B4FFE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8143A-C853-4B5F-A9B6-09EB28BA0C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D067-2D7A-484D-A2FA-E2AE0091F9AB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04839-B8E9-4FEC-BDD5-D7717651E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42875" y="142875"/>
            <a:ext cx="8858250" cy="485775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7" name="Рисунок 7" descr="0_8df10_d6c91619_orig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4548188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C0EA7C-D12B-472C-B867-249244225192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54F319-647F-418B-8711-1669116CB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rgbClr val="C00000"/>
          </a:solidFill>
          <a:latin typeface="Monotype Corsiva" pitchFamily="66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4F6228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 b="1" i="1" kern="1200">
          <a:solidFill>
            <a:srgbClr val="984807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685800" y="1058863"/>
            <a:ext cx="7772400" cy="1441450"/>
          </a:xfrm>
        </p:spPr>
        <p:txBody>
          <a:bodyPr/>
          <a:lstStyle/>
          <a:p>
            <a:r>
              <a:rPr lang="ru-RU" smtClean="0"/>
              <a:t>Летний пришкольный лагерь</a:t>
            </a:r>
            <a:br>
              <a:rPr lang="ru-RU" smtClean="0"/>
            </a:br>
            <a:r>
              <a:rPr lang="ru-RU" smtClean="0"/>
              <a:t>«Цветик – семицветик».</a:t>
            </a: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5" y="3214688"/>
            <a:ext cx="3986213" cy="1300162"/>
          </a:xfrm>
        </p:spPr>
        <p:txBody>
          <a:bodyPr/>
          <a:lstStyle/>
          <a:p>
            <a:r>
              <a:rPr lang="ru-RU" sz="1800" i="1" smtClean="0">
                <a:solidFill>
                  <a:srgbClr val="00B050"/>
                </a:solidFill>
              </a:rPr>
              <a:t>                                      2016 год</a:t>
            </a:r>
          </a:p>
        </p:txBody>
      </p:sp>
      <p:pic>
        <p:nvPicPr>
          <p:cNvPr id="4" name="Picture 2" descr="F:\лагерь 16\фото из лагеря 2016\IMG_20160712_100843_1.jpg"/>
          <p:cNvPicPr>
            <a:picLocks noChangeAspect="1" noChangeArrowheads="1"/>
          </p:cNvPicPr>
          <p:nvPr/>
        </p:nvPicPr>
        <p:blipFill>
          <a:blip r:embed="rId3" cstate="print"/>
          <a:srcRect r="4712" b="5882"/>
          <a:stretch>
            <a:fillRect/>
          </a:stretch>
        </p:blipFill>
        <p:spPr bwMode="auto">
          <a:xfrm>
            <a:off x="2699792" y="242773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Традиции, обычаи казаков</a:t>
            </a:r>
          </a:p>
        </p:txBody>
      </p:sp>
      <p:pic>
        <p:nvPicPr>
          <p:cNvPr id="9218" name="Picture 2" descr="F:\лагерь 16\фото из лагеря 2016\IMG_20160628_111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9179" b="12796"/>
          <a:stretch>
            <a:fillRect/>
          </a:stretch>
        </p:blipFill>
        <p:spPr>
          <a:xfrm>
            <a:off x="400299" y="774602"/>
            <a:ext cx="3384375" cy="1794532"/>
          </a:xfrm>
          <a:effectLst>
            <a:softEdge rad="112500"/>
          </a:effectLst>
        </p:spPr>
      </p:pic>
      <p:pic>
        <p:nvPicPr>
          <p:cNvPr id="9219" name="Picture 3" descr="F:\лагерь 16\фото из лагеря 2016\IMG_20160707_100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8455" y="848572"/>
            <a:ext cx="2718356" cy="250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F:\лагерь 16\фото из лагеря 2016\IMG_20160707_100805.jpg"/>
          <p:cNvPicPr>
            <a:picLocks noChangeAspect="1" noChangeArrowheads="1"/>
          </p:cNvPicPr>
          <p:nvPr/>
        </p:nvPicPr>
        <p:blipFill>
          <a:blip r:embed="rId4" cstate="print"/>
          <a:srcRect r="9615"/>
          <a:stretch>
            <a:fillRect/>
          </a:stretch>
        </p:blipFill>
        <p:spPr bwMode="auto">
          <a:xfrm>
            <a:off x="2634134" y="2508697"/>
            <a:ext cx="3384376" cy="210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Казачка лагеря</a:t>
            </a:r>
          </a:p>
        </p:txBody>
      </p:sp>
      <p:pic>
        <p:nvPicPr>
          <p:cNvPr id="10242" name="Picture 2" descr="F:\лагерь 16\фото из лагеря 2016\IMG_20160707_1118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872" y="771550"/>
            <a:ext cx="2664296" cy="2664296"/>
          </a:xfrm>
          <a:effectLst>
            <a:softEdge rad="112500"/>
          </a:effectLst>
        </p:spPr>
      </p:pic>
      <p:pic>
        <p:nvPicPr>
          <p:cNvPr id="10243" name="Picture 3" descr="F:\лагерь 16\фото из лагеря 2016\IMG_20160707_112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71750"/>
            <a:ext cx="3083836" cy="1815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F:\лагерь 16\фото из лагеря 2016\IMG_20160707_115648.jpg"/>
          <p:cNvPicPr>
            <a:picLocks noChangeAspect="1" noChangeArrowheads="1"/>
          </p:cNvPicPr>
          <p:nvPr/>
        </p:nvPicPr>
        <p:blipFill>
          <a:blip r:embed="rId4" cstate="print"/>
          <a:srcRect l="15350" r="8263" b="11801"/>
          <a:stretch>
            <a:fillRect/>
          </a:stretch>
        </p:blipFill>
        <p:spPr bwMode="auto">
          <a:xfrm>
            <a:off x="6156176" y="2643758"/>
            <a:ext cx="2736304" cy="1777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Знакомимся с литературными произведениями о казачестве</a:t>
            </a:r>
          </a:p>
        </p:txBody>
      </p:sp>
      <p:pic>
        <p:nvPicPr>
          <p:cNvPr id="11266" name="Picture 2" descr="F:\лагерь 16\фото из лагеря 2016\IMG_20160707_115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3979" y="1138936"/>
            <a:ext cx="2970429" cy="3241249"/>
          </a:xfrm>
          <a:effectLst>
            <a:softEdge rad="112500"/>
          </a:effectLst>
        </p:spPr>
      </p:pic>
      <p:pic>
        <p:nvPicPr>
          <p:cNvPr id="11267" name="Picture 3" descr="F:\лагерь 16\фото из лагеря 2016\IMG_20160707_115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270" y="1283560"/>
            <a:ext cx="3038449" cy="334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История казачества</a:t>
            </a:r>
          </a:p>
        </p:txBody>
      </p:sp>
      <p:pic>
        <p:nvPicPr>
          <p:cNvPr id="12291" name="Picture 3" descr="F:\лагерь 16\фото из лагеря 2016\IMG_20160630_113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165" y="774826"/>
            <a:ext cx="3012193" cy="1915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F:\лагерь 16\фото из лагеря 2016\IMG_20160628_112507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2195513" y="2787650"/>
            <a:ext cx="27368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IMG_20160707_1011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915988"/>
            <a:ext cx="15525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9" descr="IMG_20160707_100655"/>
          <p:cNvPicPr>
            <a:picLocks noChangeAspect="1" noChangeArrowheads="1"/>
          </p:cNvPicPr>
          <p:nvPr/>
        </p:nvPicPr>
        <p:blipFill>
          <a:blip r:embed="rId5" cstate="print">
            <a:lum bright="18000" contrast="24000"/>
          </a:blip>
          <a:srcRect/>
          <a:stretch>
            <a:fillRect/>
          </a:stretch>
        </p:blipFill>
        <p:spPr bwMode="auto">
          <a:xfrm>
            <a:off x="5940425" y="2716213"/>
            <a:ext cx="16065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Казачья семья</a:t>
            </a:r>
          </a:p>
        </p:txBody>
      </p:sp>
      <p:pic>
        <p:nvPicPr>
          <p:cNvPr id="13314" name="Picture 2" descr="F:\лагерь 16\фото из лагеря 2016\IMG_20160630_104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18625" y="2574106"/>
            <a:ext cx="2762059" cy="2011662"/>
          </a:xfrm>
          <a:effectLst>
            <a:softEdge rad="112500"/>
          </a:effectLst>
        </p:spPr>
      </p:pic>
      <p:pic>
        <p:nvPicPr>
          <p:cNvPr id="13315" name="Picture 3" descr="F:\лагерь 16\фото из лагеря 2016\IMG_20160628_113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839" y="1067873"/>
            <a:ext cx="3948570" cy="329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F:\лагерь 16\фото из лагеря 2016\IMG_20160630_104346.jpg"/>
          <p:cNvPicPr>
            <a:picLocks noChangeAspect="1" noChangeArrowheads="1"/>
          </p:cNvPicPr>
          <p:nvPr/>
        </p:nvPicPr>
        <p:blipFill>
          <a:blip r:embed="rId4" cstate="print"/>
          <a:srcRect r="12816" b="4796"/>
          <a:stretch>
            <a:fillRect/>
          </a:stretch>
        </p:blipFill>
        <p:spPr bwMode="auto">
          <a:xfrm>
            <a:off x="4359281" y="1068264"/>
            <a:ext cx="2727971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«Летний Ералаш»</a:t>
            </a:r>
          </a:p>
        </p:txBody>
      </p:sp>
      <p:pic>
        <p:nvPicPr>
          <p:cNvPr id="14338" name="Picture 2" descr="F:\лагерь 16\фото из лагеря 2016\IMG_20160704_1158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915566"/>
            <a:ext cx="3192354" cy="2214246"/>
          </a:xfrm>
          <a:effectLst>
            <a:softEdge rad="112500"/>
          </a:effectLst>
        </p:spPr>
      </p:pic>
      <p:pic>
        <p:nvPicPr>
          <p:cNvPr id="14339" name="Picture 3" descr="F:\лагерь 16\фото из лагеря 2016\IMG_20160704_121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897564"/>
            <a:ext cx="3179846" cy="225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F:\лагерь 16\фото из лагеря 2016\IMG_20160704_120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427734"/>
            <a:ext cx="25202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Удивительный  мир робототехники</a:t>
            </a:r>
          </a:p>
        </p:txBody>
      </p:sp>
      <p:pic>
        <p:nvPicPr>
          <p:cNvPr id="15362" name="Picture 2" descr="F:\лагерь 16\фото из лагеря 2016\IMG_20160711_10494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6869" y="1208440"/>
            <a:ext cx="2510453" cy="2485728"/>
          </a:xfrm>
          <a:effectLst>
            <a:softEdge rad="112500"/>
          </a:effectLst>
        </p:spPr>
      </p:pic>
      <p:pic>
        <p:nvPicPr>
          <p:cNvPr id="15363" name="Picture 3" descr="F:\лагерь 16\фото из лагеря 2016\IMG_20160711_10485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486" y="1066304"/>
            <a:ext cx="385197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IMG_20160711_1037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6050" y="-17097375"/>
            <a:ext cx="16681450" cy="22240875"/>
          </a:xfrm>
          <a:prstGeom prst="rect">
            <a:avLst/>
          </a:prstGeom>
          <a:noFill/>
        </p:spPr>
      </p:pic>
      <p:pic>
        <p:nvPicPr>
          <p:cNvPr id="28678" name="Picture 6" descr="IMG_20160711_1037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835275"/>
            <a:ext cx="1582738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65150"/>
          </a:xfrm>
        </p:spPr>
        <p:txBody>
          <a:bodyPr/>
          <a:lstStyle/>
          <a:p>
            <a:r>
              <a:rPr lang="ru-RU" smtClean="0"/>
              <a:t>       Литературное кафе</a:t>
            </a:r>
          </a:p>
        </p:txBody>
      </p:sp>
      <p:pic>
        <p:nvPicPr>
          <p:cNvPr id="1027" name="Picture 3" descr="F:\лагерь 16\фото из лагеря 2016\IMG_20160712_102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315" r="26132"/>
          <a:stretch>
            <a:fillRect/>
          </a:stretch>
        </p:blipFill>
        <p:spPr>
          <a:xfrm>
            <a:off x="3851920" y="1203598"/>
            <a:ext cx="2016224" cy="3171800"/>
          </a:xfrm>
          <a:effectLst>
            <a:softEdge rad="112500"/>
          </a:effectLst>
        </p:spPr>
      </p:pic>
      <p:pic>
        <p:nvPicPr>
          <p:cNvPr id="1029" name="Picture 5" descr="F:\лагерь 16\фото из лагеря 2016\IMG_20160712_103740.jpg"/>
          <p:cNvPicPr>
            <a:picLocks noChangeAspect="1" noChangeArrowheads="1"/>
          </p:cNvPicPr>
          <p:nvPr/>
        </p:nvPicPr>
        <p:blipFill>
          <a:blip r:embed="rId3" cstate="print"/>
          <a:srcRect t="8922"/>
          <a:stretch>
            <a:fillRect/>
          </a:stretch>
        </p:blipFill>
        <p:spPr bwMode="auto">
          <a:xfrm rot="716369">
            <a:off x="6211759" y="1134981"/>
            <a:ext cx="2422266" cy="287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F:\лагерь 16\фото из лагеря 2016\IMG_20160712_105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03698">
            <a:off x="651730" y="672416"/>
            <a:ext cx="2441822" cy="183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F:\лагерь 16\фото из лагеря 2016\IMG_20160712_105622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50870">
            <a:off x="1026371" y="2428542"/>
            <a:ext cx="2542824" cy="190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</a:t>
            </a:r>
            <a:r>
              <a:rPr lang="ru-RU" dirty="0" smtClean="0"/>
              <a:t>помню! </a:t>
            </a:r>
            <a:r>
              <a:rPr lang="ru-RU" smtClean="0"/>
              <a:t>Я горжусь!</a:t>
            </a:r>
            <a:endParaRPr lang="ru-RU" dirty="0" smtClean="0"/>
          </a:p>
        </p:txBody>
      </p:sp>
      <p:pic>
        <p:nvPicPr>
          <p:cNvPr id="2050" name="Picture 2" descr="F:\лагерь 16\фото из лагеря 2016\IMG_20160713_101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059582"/>
            <a:ext cx="2106234" cy="2808312"/>
          </a:xfrm>
          <a:effectLst>
            <a:softEdge rad="112500"/>
          </a:effectLst>
        </p:spPr>
      </p:pic>
      <p:pic>
        <p:nvPicPr>
          <p:cNvPr id="2051" name="Picture 3" descr="F:\лагерь 16\фото из лагеря 2016\IMG_20160713_101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635646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лагерь 16\фото из лагеря 2016\IMG_20160713_102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059581"/>
            <a:ext cx="2094620" cy="279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650" y="4011613"/>
            <a:ext cx="7772400" cy="647700"/>
          </a:xfrm>
        </p:spPr>
        <p:txBody>
          <a:bodyPr>
            <a:normAutofit fontScale="90000"/>
          </a:bodyPr>
          <a:lstStyle/>
          <a:p>
            <a:r>
              <a:rPr lang="ru-RU" cap="none" smtClean="0"/>
              <a:t>              Олимпийские казачата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3074" name="Picture 2" descr="F:\лагерь 16\фото из лагеря 2016\IMG_20160713_104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4595" y="1714574"/>
            <a:ext cx="297633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лагерь 16\фото из лагеря 2016\IMG_20160713_105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83518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лагерь 16\фото из лагеря 2016\IMG_20160713_112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83519"/>
            <a:ext cx="2039711" cy="278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709613"/>
          </a:xfrm>
        </p:spPr>
        <p:txBody>
          <a:bodyPr/>
          <a:lstStyle/>
          <a:p>
            <a:r>
              <a:rPr lang="ru-RU" smtClean="0"/>
              <a:t>Наше знакомство</a:t>
            </a:r>
          </a:p>
        </p:txBody>
      </p:sp>
      <p:pic>
        <p:nvPicPr>
          <p:cNvPr id="4" name="Picture 3" descr="F:\лагерь 16\фото из лагеря 2016\IMG_20160628_085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277046">
            <a:off x="286390" y="1062184"/>
            <a:ext cx="3240289" cy="2431043"/>
          </a:xfrm>
          <a:effectLst>
            <a:softEdge rad="112500"/>
          </a:effectLst>
        </p:spPr>
      </p:pic>
      <p:pic>
        <p:nvPicPr>
          <p:cNvPr id="5" name="Picture 5" descr="F:\лагерь 16\фото из лагеря 2016\IMG_20160627_103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6712">
            <a:off x="5502234" y="1106854"/>
            <a:ext cx="3314734" cy="24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F:\лагерь 16\фото из лагеря 2016\IMG_20160627_103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49974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475" y="700088"/>
            <a:ext cx="213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795713"/>
            <a:ext cx="7772400" cy="531812"/>
          </a:xfrm>
        </p:spPr>
        <p:txBody>
          <a:bodyPr/>
          <a:lstStyle/>
          <a:p>
            <a:r>
              <a:rPr lang="ru-RU" cap="none" smtClean="0"/>
              <a:t>           Чудесный мир театра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098" name="Picture 2" descr="F:\лагерь 16\фото из лагеря 2016\IMG_20160714_095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83518"/>
            <a:ext cx="3621021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лагерь 16\фото из лагеря 2016\IMG_20160714_10481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2450" y="84812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493713"/>
          </a:xfrm>
        </p:spPr>
        <p:txBody>
          <a:bodyPr/>
          <a:lstStyle/>
          <a:p>
            <a:r>
              <a:rPr lang="ru-RU" smtClean="0"/>
              <a:t>Казачьи посиделки</a:t>
            </a:r>
          </a:p>
        </p:txBody>
      </p:sp>
      <p:pic>
        <p:nvPicPr>
          <p:cNvPr id="1026" name="Picture 2" descr="F:\bluetooth\IMG_20160715_121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83" b="21400"/>
          <a:stretch>
            <a:fillRect/>
          </a:stretch>
        </p:blipFill>
        <p:spPr>
          <a:xfrm>
            <a:off x="467544" y="411510"/>
            <a:ext cx="2064866" cy="2667744"/>
          </a:xfrm>
          <a:effectLst>
            <a:softEdge rad="112500"/>
          </a:effectLst>
        </p:spPr>
      </p:pic>
      <p:pic>
        <p:nvPicPr>
          <p:cNvPr id="1027" name="Picture 3" descr="F:\bluetooth\IMG_20160715_112326.jpg"/>
          <p:cNvPicPr>
            <a:picLocks noChangeAspect="1" noChangeArrowheads="1"/>
          </p:cNvPicPr>
          <p:nvPr/>
        </p:nvPicPr>
        <p:blipFill>
          <a:blip r:embed="rId3" cstate="print"/>
          <a:srcRect t="4348" r="10313"/>
          <a:stretch>
            <a:fillRect/>
          </a:stretch>
        </p:blipFill>
        <p:spPr bwMode="auto">
          <a:xfrm>
            <a:off x="6732240" y="483518"/>
            <a:ext cx="204944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bluetooth\IMG_20160715_11434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571750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bluetooth\IMG_20160715_120715.jpg"/>
          <p:cNvPicPr>
            <a:picLocks noChangeAspect="1" noChangeArrowheads="1"/>
          </p:cNvPicPr>
          <p:nvPr/>
        </p:nvPicPr>
        <p:blipFill>
          <a:blip r:embed="rId5" cstate="print"/>
          <a:srcRect r="4547" b="6419"/>
          <a:stretch>
            <a:fillRect/>
          </a:stretch>
        </p:blipFill>
        <p:spPr bwMode="auto">
          <a:xfrm>
            <a:off x="3995936" y="699542"/>
            <a:ext cx="2592288" cy="190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156075"/>
            <a:ext cx="7772400" cy="647700"/>
          </a:xfrm>
        </p:spPr>
        <p:txBody>
          <a:bodyPr/>
          <a:lstStyle/>
          <a:p>
            <a:r>
              <a:rPr lang="ru-RU" cap="none" smtClean="0"/>
              <a:t>                  До новых встреч!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051" name="Picture 3" descr="F:\bluetooth\IMG_20160715_110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5486"/>
            <a:ext cx="5616624" cy="40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04800"/>
            <a:ext cx="213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9238"/>
            <a:ext cx="8229600" cy="647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Береги традиции</a:t>
            </a:r>
            <a:endParaRPr lang="ru-RU" dirty="0"/>
          </a:p>
        </p:txBody>
      </p:sp>
      <p:pic>
        <p:nvPicPr>
          <p:cNvPr id="2050" name="Picture 2" descr="F:\лагерь 16\фото из лагеря 2016\IMG_20160629_092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077163">
            <a:off x="326382" y="1025157"/>
            <a:ext cx="3516058" cy="2206756"/>
          </a:xfrm>
          <a:effectLst>
            <a:softEdge rad="112500"/>
          </a:effectLst>
        </p:spPr>
      </p:pic>
      <p:pic>
        <p:nvPicPr>
          <p:cNvPr id="2051" name="Picture 3" descr="F:\лагерь 16\фото из лагеря 2016\IMG_20160630_113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0684">
            <a:off x="5349998" y="1184172"/>
            <a:ext cx="3389703" cy="223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лагерь 16\фото из лагеря 2016\IMG_20160630_115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859782"/>
            <a:ext cx="3240360" cy="190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Казачата в Изумрудном городе</a:t>
            </a:r>
          </a:p>
        </p:txBody>
      </p:sp>
      <p:pic>
        <p:nvPicPr>
          <p:cNvPr id="3074" name="Picture 2" descr="F:\лагерь 16\фото из лагеря 2016\IMG_20160701_102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415"/>
          <a:stretch>
            <a:fillRect/>
          </a:stretch>
        </p:blipFill>
        <p:spPr>
          <a:xfrm>
            <a:off x="395536" y="897564"/>
            <a:ext cx="3528392" cy="2062552"/>
          </a:xfrm>
          <a:effectLst>
            <a:softEdge rad="112500"/>
          </a:effectLst>
        </p:spPr>
      </p:pic>
      <p:pic>
        <p:nvPicPr>
          <p:cNvPr id="3075" name="Picture 3" descr="F:\лагерь 16\фото из лагеря 2016\IMG_20160701_103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897564"/>
            <a:ext cx="3336372" cy="207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лагерь 16\фото из лагеря 2016\IMG_20160701_11283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003798"/>
            <a:ext cx="3312368" cy="198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Казачьи игры</a:t>
            </a:r>
          </a:p>
        </p:txBody>
      </p:sp>
      <p:pic>
        <p:nvPicPr>
          <p:cNvPr id="4098" name="Picture 2" descr="F:\лагерь 16\фото из лагеря 2016\IMG_20160702_105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843558"/>
            <a:ext cx="3312368" cy="2052227"/>
          </a:xfrm>
          <a:effectLst>
            <a:softEdge rad="112500"/>
          </a:effectLst>
        </p:spPr>
      </p:pic>
      <p:pic>
        <p:nvPicPr>
          <p:cNvPr id="4099" name="Picture 3" descr="F:\лагерь 16\фото из лагеря 2016\IMG_20160702_105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843558"/>
            <a:ext cx="3347864" cy="208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лагерь 16\фото из лагеря 2016\IMG_20160702_103317.jpg"/>
          <p:cNvPicPr>
            <a:picLocks noChangeAspect="1" noChangeArrowheads="1"/>
          </p:cNvPicPr>
          <p:nvPr/>
        </p:nvPicPr>
        <p:blipFill>
          <a:blip r:embed="rId4" cstate="print"/>
          <a:srcRect l="1926" t="1701" r="19116" b="26984"/>
          <a:stretch>
            <a:fillRect/>
          </a:stretch>
        </p:blipFill>
        <p:spPr bwMode="auto">
          <a:xfrm>
            <a:off x="2987824" y="2859782"/>
            <a:ext cx="295232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002588" cy="420688"/>
          </a:xfrm>
        </p:spPr>
        <p:txBody>
          <a:bodyPr/>
          <a:lstStyle/>
          <a:p>
            <a:r>
              <a:rPr lang="ru-RU" smtClean="0"/>
              <a:t>Все работы хороши,выбирай на вкус!</a:t>
            </a:r>
          </a:p>
        </p:txBody>
      </p:sp>
      <p:pic>
        <p:nvPicPr>
          <p:cNvPr id="5122" name="Picture 2" descr="F:\лагерь 16\фото из лагеря 2016\IMG_20160705_100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307" y="922995"/>
            <a:ext cx="3764235" cy="2238896"/>
          </a:xfrm>
          <a:effectLst>
            <a:softEdge rad="112500"/>
          </a:effectLst>
        </p:spPr>
      </p:pic>
      <p:pic>
        <p:nvPicPr>
          <p:cNvPr id="5123" name="Picture 3" descr="F:\лагерь 16\фото из лагеря 2016\1467712511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841780"/>
            <a:ext cx="295232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лагерь 16\фото из лагеря 2016\IMG_20160705_104056.jpg"/>
          <p:cNvPicPr>
            <a:picLocks noChangeAspect="1" noChangeArrowheads="1"/>
          </p:cNvPicPr>
          <p:nvPr/>
        </p:nvPicPr>
        <p:blipFill>
          <a:blip r:embed="rId4" cstate="print"/>
          <a:srcRect t="8065" b="8064"/>
          <a:stretch>
            <a:fillRect/>
          </a:stretch>
        </p:blipFill>
        <p:spPr bwMode="auto">
          <a:xfrm>
            <a:off x="5724129" y="951570"/>
            <a:ext cx="3026413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лагерь 16\фото из лагеря 2016\1467712485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571750"/>
            <a:ext cx="2520280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Смотрю на мир  искусства </a:t>
            </a:r>
          </a:p>
        </p:txBody>
      </p:sp>
      <p:pic>
        <p:nvPicPr>
          <p:cNvPr id="6146" name="Picture 2" descr="F:\лагерь 16\фото из лагеря 2016\IMG_20160628_10534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915566"/>
            <a:ext cx="3528392" cy="2346908"/>
          </a:xfrm>
          <a:effectLst>
            <a:softEdge rad="112500"/>
          </a:effectLst>
        </p:spPr>
      </p:pic>
      <p:pic>
        <p:nvPicPr>
          <p:cNvPr id="6147" name="Picture 3" descr="F:\лагерь 16\фото из лагеря 2016\IMG_20160628_105523_1.jpg"/>
          <p:cNvPicPr>
            <a:picLocks noChangeAspect="1" noChangeArrowheads="1"/>
          </p:cNvPicPr>
          <p:nvPr/>
        </p:nvPicPr>
        <p:blipFill>
          <a:blip r:embed="rId3" cstate="print"/>
          <a:srcRect t="9611" r="12614"/>
          <a:stretch>
            <a:fillRect/>
          </a:stretch>
        </p:blipFill>
        <p:spPr bwMode="auto">
          <a:xfrm>
            <a:off x="5220072" y="915566"/>
            <a:ext cx="331236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F:\лагерь 16\фото из лагеря 2016\IMG_20160628_105414.jpg"/>
          <p:cNvPicPr>
            <a:picLocks noChangeAspect="1" noChangeArrowheads="1"/>
          </p:cNvPicPr>
          <p:nvPr/>
        </p:nvPicPr>
        <p:blipFill>
          <a:blip r:embed="rId4" cstate="print"/>
          <a:srcRect l="12857" t="9677" r="7857"/>
          <a:stretch>
            <a:fillRect/>
          </a:stretch>
        </p:blipFill>
        <p:spPr bwMode="auto">
          <a:xfrm>
            <a:off x="3203848" y="2643758"/>
            <a:ext cx="266429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 здоровом теле-здоровый дух</a:t>
            </a:r>
          </a:p>
        </p:txBody>
      </p:sp>
      <p:pic>
        <p:nvPicPr>
          <p:cNvPr id="7170" name="Picture 2" descr="F:\лагерь 16\фото из лагеря 2016\IMG_20160707_120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433"/>
          <a:stretch>
            <a:fillRect/>
          </a:stretch>
        </p:blipFill>
        <p:spPr>
          <a:xfrm>
            <a:off x="691794" y="1199040"/>
            <a:ext cx="3716051" cy="2562932"/>
          </a:xfrm>
          <a:effectLst>
            <a:softEdge rad="112500"/>
          </a:effectLst>
        </p:spPr>
      </p:pic>
      <p:pic>
        <p:nvPicPr>
          <p:cNvPr id="7171" name="Picture 3" descr="F:\лагерь 16\фото из лагеря 2016\IMG_20160707_120710.jpg"/>
          <p:cNvPicPr>
            <a:picLocks noChangeAspect="1" noChangeArrowheads="1"/>
          </p:cNvPicPr>
          <p:nvPr/>
        </p:nvPicPr>
        <p:blipFill>
          <a:blip r:embed="rId3" cstate="print"/>
          <a:srcRect r="21945"/>
          <a:stretch>
            <a:fillRect/>
          </a:stretch>
        </p:blipFill>
        <p:spPr bwMode="auto">
          <a:xfrm>
            <a:off x="5076056" y="915566"/>
            <a:ext cx="2808312" cy="359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Загадочный мир книг</a:t>
            </a:r>
          </a:p>
        </p:txBody>
      </p:sp>
      <p:pic>
        <p:nvPicPr>
          <p:cNvPr id="8194" name="Picture 2" descr="F:\лагерь 16\фото из лагеря 2016\1467969053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96136" y="1779662"/>
            <a:ext cx="2520280" cy="2724950"/>
          </a:xfrm>
          <a:effectLst>
            <a:softEdge rad="112500"/>
          </a:effectLst>
        </p:spPr>
      </p:pic>
      <p:pic>
        <p:nvPicPr>
          <p:cNvPr id="8195" name="Picture 3" descr="F:\лагерь 16\фото из лагеря 2016\1467975786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1851670"/>
            <a:ext cx="231457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F:\лагерь 16\фото из лагеря 2016\1467976268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059582"/>
            <a:ext cx="2314575" cy="231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тние фантази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Летние фантазии</Template>
  <TotalTime>209</TotalTime>
  <Words>79</Words>
  <Application>Microsoft Office PowerPoint</Application>
  <PresentationFormat>Экран (16:9)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Летние фантазии</vt:lpstr>
      <vt:lpstr>Летний пришкольный лагерь «Цветик – семицветик».</vt:lpstr>
      <vt:lpstr>Наше знакомство</vt:lpstr>
      <vt:lpstr>Береги традиции</vt:lpstr>
      <vt:lpstr>Казачата в Изумрудном городе</vt:lpstr>
      <vt:lpstr>Казачьи игры</vt:lpstr>
      <vt:lpstr>Все работы хороши,выбирай на вкус!</vt:lpstr>
      <vt:lpstr>Смотрю на мир  искусства </vt:lpstr>
      <vt:lpstr>В здоровом теле-здоровый дух</vt:lpstr>
      <vt:lpstr>Загадочный мир книг</vt:lpstr>
      <vt:lpstr>Традиции, обычаи казаков</vt:lpstr>
      <vt:lpstr>Казачка лагеря</vt:lpstr>
      <vt:lpstr>Знакомимся с литературными произведениями о казачестве</vt:lpstr>
      <vt:lpstr>История казачества</vt:lpstr>
      <vt:lpstr>Казачья семья</vt:lpstr>
      <vt:lpstr>«Летний Ералаш»</vt:lpstr>
      <vt:lpstr>Удивительный  мир робототехники</vt:lpstr>
      <vt:lpstr>       Литературное кафе</vt:lpstr>
      <vt:lpstr>Я помню! Я горжусь!</vt:lpstr>
      <vt:lpstr>              Олимпийские казачата</vt:lpstr>
      <vt:lpstr>           Чудесный мир театра</vt:lpstr>
      <vt:lpstr>Казачьи посиделки</vt:lpstr>
      <vt:lpstr>                  До новых встреч!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ня</dc:creator>
  <cp:lastModifiedBy>Анастасия</cp:lastModifiedBy>
  <cp:revision>23</cp:revision>
  <dcterms:created xsi:type="dcterms:W3CDTF">2016-07-13T16:22:51Z</dcterms:created>
  <dcterms:modified xsi:type="dcterms:W3CDTF">2017-02-07T06:29:40Z</dcterms:modified>
</cp:coreProperties>
</file>