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9"/>
    <p:penClr>
      <a:srgbClr val="FF0000"/>
    </p:penClr>
  </p:showPr>
  <p:clrMru>
    <a:srgbClr val="CC3300"/>
    <a:srgbClr val="FA48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7707" autoAdjust="0"/>
  </p:normalViewPr>
  <p:slideViewPr>
    <p:cSldViewPr>
      <p:cViewPr varScale="1">
        <p:scale>
          <a:sx n="114" d="100"/>
          <a:sy n="114" d="100"/>
        </p:scale>
        <p:origin x="-7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02CE-8AE7-498C-824A-D1085BDE6D5F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B5A5BDA-F43D-4936-BA66-9EB3CB8E5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02CE-8AE7-498C-824A-D1085BDE6D5F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5BDA-F43D-4936-BA66-9EB3CB8E5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02CE-8AE7-498C-824A-D1085BDE6D5F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5BDA-F43D-4936-BA66-9EB3CB8E5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02CE-8AE7-498C-824A-D1085BDE6D5F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B5A5BDA-F43D-4936-BA66-9EB3CB8E5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02CE-8AE7-498C-824A-D1085BDE6D5F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5BDA-F43D-4936-BA66-9EB3CB8E56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02CE-8AE7-498C-824A-D1085BDE6D5F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5BDA-F43D-4936-BA66-9EB3CB8E5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02CE-8AE7-498C-824A-D1085BDE6D5F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B5A5BDA-F43D-4936-BA66-9EB3CB8E56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02CE-8AE7-498C-824A-D1085BDE6D5F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5BDA-F43D-4936-BA66-9EB3CB8E5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02CE-8AE7-498C-824A-D1085BDE6D5F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5BDA-F43D-4936-BA66-9EB3CB8E5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02CE-8AE7-498C-824A-D1085BDE6D5F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5BDA-F43D-4936-BA66-9EB3CB8E5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02CE-8AE7-498C-824A-D1085BDE6D5F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5BDA-F43D-4936-BA66-9EB3CB8E56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E602CE-8AE7-498C-824A-D1085BDE6D5F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5A5BDA-F43D-4936-BA66-9EB3CB8E56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6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&#1040;&#1085;&#1072;&#1089;&#1090;&#1072;&#1089;&#1080;&#1103;\Desktop\&#1092;&#1086;&#1090;&#1086;%202015%20&#1043;&#1054;&#1044;\&#1087;&#1088;&#1072;&#1074;&#1086;\&#1087;&#1088;&#1077;&#1079;&#1077;&#1085;&#1090;&#1072;&#1094;&#1080;&#1103;%20&#1087;&#1086;%20&#1087;&#1088;&#1072;&#1074;&#1072;&#1084;%20&#1095;&#1077;&#1083;&#1086;&#1074;&#1077;&#1082;&#1072;\2.mp3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4286280" cy="1071570"/>
          </a:xfrm>
        </p:spPr>
        <p:txBody>
          <a:bodyPr>
            <a:noAutofit/>
          </a:bodyPr>
          <a:lstStyle/>
          <a:p>
            <a:r>
              <a:rPr lang="ru-RU" sz="5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Права Ребёнка России</a:t>
            </a:r>
            <a:endParaRPr lang="ru-RU" sz="50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71704" y="4286256"/>
            <a:ext cx="6572296" cy="1285884"/>
          </a:xfrm>
        </p:spPr>
        <p:txBody>
          <a:bodyPr>
            <a:normAutofit/>
          </a:bodyPr>
          <a:lstStyle/>
          <a:p>
            <a:r>
              <a:rPr lang="ru-RU" sz="24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Я - человек . У меня есть </a:t>
            </a:r>
            <a:r>
              <a:rPr lang="ru-RU" sz="3600" b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права!</a:t>
            </a:r>
            <a:endParaRPr lang="ru-RU" sz="3600" b="1" u="sng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Содержимое 4" descr="я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29058" y="500042"/>
            <a:ext cx="4857750" cy="3643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886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Каждый ребёнок имеет ПРАВО жить и воспитываться в семье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DSCN69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72132" y="1643050"/>
            <a:ext cx="3333773" cy="2500330"/>
          </a:xfrm>
        </p:spPr>
      </p:pic>
      <p:pic>
        <p:nvPicPr>
          <p:cNvPr id="6" name="Содержимое 5" descr="DSCN69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43108" y="4143380"/>
            <a:ext cx="3271830" cy="2453873"/>
          </a:xfrm>
        </p:spPr>
      </p:pic>
      <p:pic>
        <p:nvPicPr>
          <p:cNvPr id="3075" name="Picture 3" descr="G:\DSC058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1" y="1285860"/>
            <a:ext cx="3643338" cy="273250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428604"/>
            <a:ext cx="9556660" cy="8412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Каждый ребёнок имеет право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на бесплатное и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доступное образование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DSCN69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4191000" cy="3143250"/>
          </a:xfrm>
        </p:spPr>
      </p:pic>
      <p:pic>
        <p:nvPicPr>
          <p:cNvPr id="4098" name="Picture 2" descr="F:\301INTVL\DSCN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43218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Каждый ребенок имеет право на медицинскую помощь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DSCN0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19" y="2000240"/>
            <a:ext cx="4500595" cy="3571900"/>
          </a:xfrm>
        </p:spPr>
      </p:pic>
      <p:pic>
        <p:nvPicPr>
          <p:cNvPr id="6" name="Содержимое 5" descr="C:\Documents and Settings\10\Рабочий стол\Мед.кабинет\DSC0592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357298"/>
            <a:ext cx="3429024" cy="256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10\Рабочий стол\Мед.кабинет\DSC059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000504"/>
            <a:ext cx="3429024" cy="258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30298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Каждый ребёнок имеет право на отдых и досуг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" name="Содержимое 10" descr="DSCN68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35379" y="1778398"/>
            <a:ext cx="5456135" cy="4328184"/>
          </a:xfrm>
        </p:spPr>
      </p:pic>
      <p:pic>
        <p:nvPicPr>
          <p:cNvPr id="12" name="Рисунок 11" descr="DSCN69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5910" y="4071942"/>
            <a:ext cx="3476617" cy="2607464"/>
          </a:xfrm>
          <a:prstGeom prst="rect">
            <a:avLst/>
          </a:prstGeom>
        </p:spPr>
      </p:pic>
      <p:pic>
        <p:nvPicPr>
          <p:cNvPr id="16" name="Содержимое 15" descr="DSCN686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72066" y="1214423"/>
            <a:ext cx="3500461" cy="2571767"/>
          </a:xfrm>
        </p:spPr>
      </p:pic>
    </p:spTree>
  </p:cSld>
  <p:clrMapOvr>
    <a:masterClrMapping/>
  </p:clrMapOvr>
  <p:transition advClick="0"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66728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28604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Дети имеют одинаковые права независимо от пола, цвета кожи, религии, возраста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2613" y="3429000"/>
            <a:ext cx="427326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Все дети имеют право выражать своё мнение и собираться вместе с целью выражения своих взглядов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" name="Рисунок 8" descr="DSCN69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4214818"/>
            <a:ext cx="3238489" cy="2428868"/>
          </a:xfrm>
          <a:prstGeom prst="rect">
            <a:avLst/>
          </a:prstGeom>
        </p:spPr>
      </p:pic>
      <p:pic>
        <p:nvPicPr>
          <p:cNvPr id="2050" name="Picture 2" descr="C:\Documents and Settings\comp\Рабочий стол\ткаченко В.Н\волонтёры\ША\JyltHC_4y8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3029819" cy="250033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700808"/>
            <a:ext cx="4651978" cy="421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Все дети имеют право на защиту от всех форм насилия и эксплуатации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--------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4191000" cy="3316129"/>
          </a:xfrm>
        </p:spPr>
      </p:pic>
      <p:pic>
        <p:nvPicPr>
          <p:cNvPr id="6" name="Содержимое 5" descr="20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3429000"/>
            <a:ext cx="4126593" cy="2719425"/>
          </a:xfr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190" y="-142900"/>
            <a:ext cx="8413652" cy="36861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Автор презентации 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Березин Кирилл Максимович 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Учащийся 11 класса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err="1" smtClean="0">
                <a:latin typeface="Arial Black" pitchFamily="34" charset="0"/>
              </a:rPr>
              <a:t>мбоу</a:t>
            </a: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 err="1" smtClean="0">
                <a:latin typeface="Arial Black" pitchFamily="34" charset="0"/>
              </a:rPr>
              <a:t>сош</a:t>
            </a:r>
            <a:r>
              <a:rPr lang="ru-RU" sz="2800" dirty="0" smtClean="0">
                <a:latin typeface="Arial Black" pitchFamily="34" charset="0"/>
              </a:rPr>
              <a:t> №7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1200" dirty="0" smtClean="0">
                <a:latin typeface="Arial Black" pitchFamily="34" charset="0"/>
              </a:rPr>
              <a:t>г.</a:t>
            </a:r>
            <a:r>
              <a:rPr lang="ru-RU" sz="2400" dirty="0" smtClean="0">
                <a:latin typeface="Arial Black" pitchFamily="34" charset="0"/>
              </a:rPr>
              <a:t>Невинномысска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828334"/>
            <a:ext cx="8413652" cy="232885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Дети имеют право на особую заботу и помощь!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311</TotalTime>
  <Words>92</Words>
  <Application>Microsoft Office PowerPoint</Application>
  <PresentationFormat>Экран (4:3)</PresentationFormat>
  <Paragraphs>11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Права Ребёнка России</vt:lpstr>
      <vt:lpstr>Каждый ребёнок имеет ПРАВО жить и воспитываться в семье</vt:lpstr>
      <vt:lpstr>Каждый ребёнок имеет право  на бесплатное и  доступное образование</vt:lpstr>
      <vt:lpstr>Каждый ребенок имеет право на медицинскую помощь</vt:lpstr>
      <vt:lpstr>Каждый ребёнок имеет право на отдых и досуг</vt:lpstr>
      <vt:lpstr>Дети имеют одинаковые права независимо от пола, цвета кожи, религии, возраста</vt:lpstr>
      <vt:lpstr>Все дети имеют право выражать своё мнение и собираться вместе с целью выражения своих взглядов</vt:lpstr>
      <vt:lpstr>Все дети имеют право на защиту от всех форм насилия и эксплуатации</vt:lpstr>
      <vt:lpstr>Автор презентации  Березин Кирилл Максимович  Учащийся 11 класса мбоу сош №7 г.Невинномысска</vt:lpstr>
    </vt:vector>
  </TitlesOfParts>
  <Company>Браткова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Анастасия</cp:lastModifiedBy>
  <cp:revision>31</cp:revision>
  <dcterms:created xsi:type="dcterms:W3CDTF">2015-10-22T04:51:10Z</dcterms:created>
  <dcterms:modified xsi:type="dcterms:W3CDTF">2015-10-22T11:32:20Z</dcterms:modified>
</cp:coreProperties>
</file>